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66" d="100"/>
          <a:sy n="66" d="100"/>
        </p:scale>
        <p:origin x="-534" y="-10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8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4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0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7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3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89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4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0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0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F511-BCF7-4BAE-AC6A-109C0A27E97C}" type="datetimeFigureOut">
              <a:rPr lang="en-US" smtClean="0"/>
              <a:t>19/09/2019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1A9D4-5942-4445-87BC-B41ED5E6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6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236" y="3705948"/>
            <a:ext cx="10356272" cy="1614198"/>
          </a:xfrm>
        </p:spPr>
        <p:txBody>
          <a:bodyPr>
            <a:normAutofit fontScale="92500" lnSpcReduction="10000"/>
          </a:bodyPr>
          <a:lstStyle/>
          <a:p>
            <a:r>
              <a:rPr lang="ar-KW" sz="48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يوم اللباس الحر لمرحلة ما قبل المدرسة – مدرسة البيان-</a:t>
            </a:r>
            <a:endParaRPr lang="en-US" sz="4800" dirty="0" smtClean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r>
              <a:rPr lang="en-US" sz="7200" b="1" dirty="0" smtClean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“</a:t>
            </a:r>
            <a:r>
              <a:rPr lang="ar-KW" sz="7200" b="1" dirty="0" smtClean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معاً لمستقبل مشرق</a:t>
            </a:r>
            <a:r>
              <a:rPr lang="en-US" sz="7200" b="1" dirty="0" smtClean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”</a:t>
            </a:r>
            <a:endParaRPr lang="en-US" sz="7200" b="1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26" name="Picture 2" descr="Image result for teamwork clip art kindergar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283" y="103068"/>
            <a:ext cx="9260959" cy="360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18309" y="5611091"/>
            <a:ext cx="103909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sz="2800" dirty="0" smtClean="0">
                <a:solidFill>
                  <a:srgbClr val="00B050"/>
                </a:solidFill>
              </a:rPr>
              <a:t>يرتدي الأطفال ملابس رياضية </a:t>
            </a:r>
          </a:p>
          <a:p>
            <a:pPr algn="ctr"/>
            <a:r>
              <a:rPr lang="ar-KW" sz="2800" dirty="0" smtClean="0">
                <a:solidFill>
                  <a:srgbClr val="00B050"/>
                </a:solidFill>
              </a:rPr>
              <a:t>الخميس 26 سبتمبر 2019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914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Hutchison</dc:creator>
  <cp:lastModifiedBy>Lubna Awayes</cp:lastModifiedBy>
  <cp:revision>5</cp:revision>
  <dcterms:created xsi:type="dcterms:W3CDTF">2019-09-19T07:34:55Z</dcterms:created>
  <dcterms:modified xsi:type="dcterms:W3CDTF">2019-09-19T07:46:03Z</dcterms:modified>
</cp:coreProperties>
</file>